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8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383" r:id="rId9"/>
    <p:sldId id="325" r:id="rId10"/>
    <p:sldId id="294" r:id="rId11"/>
    <p:sldId id="265" r:id="rId12"/>
    <p:sldId id="272" r:id="rId13"/>
    <p:sldId id="276" r:id="rId14"/>
    <p:sldId id="278" r:id="rId15"/>
    <p:sldId id="279" r:id="rId16"/>
    <p:sldId id="280" r:id="rId17"/>
    <p:sldId id="297" r:id="rId18"/>
    <p:sldId id="282" r:id="rId19"/>
    <p:sldId id="283" r:id="rId20"/>
    <p:sldId id="353" r:id="rId21"/>
    <p:sldId id="298" r:id="rId22"/>
    <p:sldId id="299" r:id="rId23"/>
    <p:sldId id="300" r:id="rId24"/>
    <p:sldId id="284" r:id="rId25"/>
    <p:sldId id="285" r:id="rId26"/>
    <p:sldId id="286" r:id="rId27"/>
    <p:sldId id="287" r:id="rId28"/>
    <p:sldId id="349" r:id="rId29"/>
    <p:sldId id="377" r:id="rId30"/>
    <p:sldId id="289" r:id="rId31"/>
    <p:sldId id="317" r:id="rId32"/>
    <p:sldId id="290" r:id="rId33"/>
    <p:sldId id="291" r:id="rId34"/>
    <p:sldId id="292" r:id="rId35"/>
    <p:sldId id="318" r:id="rId36"/>
    <p:sldId id="293" r:id="rId37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Open Sans" panose="020B0606030504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82" d="100"/>
          <a:sy n="82" d="100"/>
        </p:scale>
        <p:origin x="70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2344087"/>
            <a:ext cx="10744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Stress management has become something that we need to use as a survival mechanism.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795154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use stress management as a survival mechanism.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52053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begin to explore different ways of looking at stress.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24591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begin to manage stress better by acknowledging the power we have over ourselves and the outcomes we face.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4779" y="4279064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manage your stress in a way that can help you to become the best person you can possibly be.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312218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create the lifestyle of your dreams without the added negativity.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F79476-91A2-4801-BD57-4AF29D980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246" y="228600"/>
            <a:ext cx="516315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448311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Learning the Difference Between Assertive and Aggressive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1999" y="3319046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Redirecting Your Thoughts and Feelings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4191000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Taking Care of Your Body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1999" y="4724400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Identifying Your Bad Habits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257800"/>
            <a:ext cx="532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 the Difference Between Stress and Chronic Depression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0933" y="2448311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Avoiding Toxic People and Behaviors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0" y="3319046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When to Ask For Help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0" y="3851227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a Support Network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0" y="4385846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Having Patience and Forgiveness for Yourself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10B853BC-D766-4D8D-974D-D3F90759719A}"/>
              </a:ext>
            </a:extLst>
          </p:cNvPr>
          <p:cNvSpPr txBox="1"/>
          <p:nvPr/>
        </p:nvSpPr>
        <p:spPr>
          <a:xfrm>
            <a:off x="6470930" y="5257800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Overcoming the Negativity Bias and Thinking Positively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95475" y="2344087"/>
            <a:ext cx="839152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enjoy a peaceful life by coping with stress!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370306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use stress management as a survival mechanism.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125242"/>
            <a:ext cx="772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the different methods that humans have come up with over the years to cope with stress.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3880178"/>
            <a:ext cx="6823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explore different ways of looking at stress.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480328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46437" y="5388114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lifestyle of your dreams without the added negativity.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7" y="4634146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manage your stress in a way that can help you to become the best person you can possibly be.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have so many responsibilities and things to remember that stress seems to become just second nature to most of us.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Coping with Stress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CFB0FE-97D4-42B9-83AD-73E760EFD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2133600"/>
            <a:ext cx="3084808" cy="432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Coping with Stress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BF0D4B-F324-4D3A-B122-E390BFDA6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355860"/>
            <a:ext cx="4938143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Coping with Stress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55DECE-EECB-4283-96FD-6AA8FA19C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133600"/>
            <a:ext cx="3733800" cy="469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997839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enjoying a peaceful life by coping with stress,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2690336"/>
            <a:ext cx="9163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Fortunately, stress is not a new phenomenon.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1997839"/>
            <a:ext cx="11239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While the demands of daily living have changed, the fact is that humans have been combatting stress and utilizing it for their survival for centuries.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1997839"/>
            <a:ext cx="10744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methods that humans have come up with over the years to cope with stress are vast and numerous, but one thing is for certain.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690336"/>
            <a:ext cx="998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Stress can be one of the biggest things to hold us back.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838200" y="17208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we learn positive coping mechanisms for our stressors, then we can easily become unstoppable.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4547" y="3036585"/>
            <a:ext cx="98029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how can YOU benefit from it?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795</Words>
  <Application>Microsoft Office PowerPoint</Application>
  <PresentationFormat>Widescreen</PresentationFormat>
  <Paragraphs>59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Calibri</vt:lpstr>
      <vt:lpstr>Wingdings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890</cp:revision>
  <dcterms:modified xsi:type="dcterms:W3CDTF">2019-12-02T14:22:51Z</dcterms:modified>
</cp:coreProperties>
</file>