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2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258" r:id="rId9"/>
    <p:sldId id="381" r:id="rId10"/>
    <p:sldId id="357" r:id="rId11"/>
    <p:sldId id="385" r:id="rId12"/>
    <p:sldId id="383" r:id="rId13"/>
    <p:sldId id="325" r:id="rId14"/>
    <p:sldId id="294" r:id="rId15"/>
    <p:sldId id="265" r:id="rId16"/>
    <p:sldId id="272" r:id="rId17"/>
    <p:sldId id="276" r:id="rId18"/>
    <p:sldId id="278" r:id="rId19"/>
    <p:sldId id="279" r:id="rId20"/>
    <p:sldId id="280" r:id="rId21"/>
    <p:sldId id="297" r:id="rId22"/>
    <p:sldId id="282" r:id="rId23"/>
    <p:sldId id="283" r:id="rId24"/>
    <p:sldId id="353" r:id="rId25"/>
    <p:sldId id="298" r:id="rId26"/>
    <p:sldId id="299" r:id="rId27"/>
    <p:sldId id="300" r:id="rId28"/>
    <p:sldId id="284" r:id="rId29"/>
    <p:sldId id="285" r:id="rId30"/>
    <p:sldId id="286" r:id="rId31"/>
    <p:sldId id="287" r:id="rId32"/>
    <p:sldId id="349" r:id="rId33"/>
    <p:sldId id="377" r:id="rId34"/>
    <p:sldId id="289" r:id="rId35"/>
    <p:sldId id="317" r:id="rId36"/>
    <p:sldId id="290" r:id="rId37"/>
    <p:sldId id="291" r:id="rId38"/>
    <p:sldId id="292" r:id="rId39"/>
    <p:sldId id="318" r:id="rId40"/>
    <p:sldId id="293" r:id="rId41"/>
  </p:sldIdLst>
  <p:sldSz cx="12192000" cy="6858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6030504020204" pitchFamily="34" charset="0"/>
      <p:regular r:id="rId47"/>
      <p:bold r:id="rId48"/>
      <p:italic r:id="rId49"/>
      <p:boldItalic r:id="rId5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4" d="100"/>
          <a:sy n="64" d="100"/>
        </p:scale>
        <p:origin x="96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3001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987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6280" y="3025170"/>
            <a:ext cx="10744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Success is a habit, sure.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6151" y="3043166"/>
            <a:ext cx="8382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had the wrong mindset.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697480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success habits eventually fall apart.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7329636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8760" y="2346960"/>
            <a:ext cx="9193306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Thankfully, you don't have to go through those heartbreaks and frustrations.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9988067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10560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the importance of what you choose to believe.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85555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reprogram yourself for success by adopting 8 key mindsets.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605502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certain limiting beliefs.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355452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achieve consistent victory in all areas of your life.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10540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the process of clearing your mind of toxic beliefs.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77278F-5B43-423B-B88F-9952520A0F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457200"/>
            <a:ext cx="4847338" cy="567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752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2527" y="2133600"/>
            <a:ext cx="55199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a Mental Detox Before You Seek to Adopt a Success Mindset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528" y="3002604"/>
            <a:ext cx="55476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Assume That You Can Change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522527" y="3533054"/>
            <a:ext cx="55476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Failure Is Not To Be Feared, But Prepared For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522527" y="4402058"/>
            <a:ext cx="55199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Goals Reveal Your Objectives and Empower You To Achieve Them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522527" y="5271062"/>
            <a:ext cx="55476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Actively Take Control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522527" y="5801510"/>
            <a:ext cx="56702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Decide After Enough Deliberation And Stick To It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17516" y="2133600"/>
            <a:ext cx="5371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Believe That You Don't Know Everything About Your Goals And Must Learn More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9792" y="3463171"/>
            <a:ext cx="53692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Believe And Act Like There Is Always A Way Through Any Problem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7517" y="4792742"/>
            <a:ext cx="53715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Successful People Relish Calculated Risks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7516" y="5783759"/>
            <a:ext cx="53715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Best Practices When Adopting A Success Mindset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2632"/>
            <a:ext cx="9772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start identifying and adopting the mindsets that can lead you to consistent victory!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8760" y="2698432"/>
            <a:ext cx="91897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to pick up this habit, you have to have the right mindset.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8760" y="2514600"/>
            <a:ext cx="9177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right mindset.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08760" y="3046512"/>
            <a:ext cx="91770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 mindful of what you choose to believe.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2224" y="3578424"/>
            <a:ext cx="91735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certain limiting beliefs can hold you back and drag you down from the success that you could have otherwise achieved.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512223" y="5257800"/>
            <a:ext cx="91735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how to shape your emotional response to the things that are happening around you, your priorities, your values, and your life's direction.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510491" y="4418112"/>
            <a:ext cx="9175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have the chance to be in a better position to reprogram yourself for better success.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259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91200" y="3105359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Reprogram Your Mind For Success 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B65AD3-0D38-4569-A011-ACA9D0142F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2552">
            <a:off x="1493059" y="2016603"/>
            <a:ext cx="315942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28956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Reprogram Your Mind For Success 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2AE28D-6104-4D68-8F9C-B2B162AF01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286" y="2187549"/>
            <a:ext cx="5069115" cy="383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21080" y="1997839"/>
            <a:ext cx="1015365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force things and hang on to your old mindset while adopting new habits, but these eventually wear off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096000" y="28194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Reprogram Your Mind For Success 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6DAAF1E-4E9C-4E2F-8538-F67004C8A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111833"/>
            <a:ext cx="3594420" cy="4517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74520" y="2011680"/>
            <a:ext cx="8458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reprogram your mind for success,…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2497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86000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011680"/>
            <a:ext cx="1104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Successful people do certain things consistently, and that's why they achieve a higher degree of success than most other people.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3040856"/>
            <a:ext cx="9753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there's more to it than that.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6104" y="2357718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It's not just a matter of doing certain things over and over again given certain circumstances.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655320" y="1722120"/>
            <a:ext cx="10896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adopt these success habits without changing your mindset, you eventually end up where you began.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20314" y="3025170"/>
            <a:ext cx="1075540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come?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798265" y="2703268"/>
            <a:ext cx="8621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built your new habits on a faulty mental foundation.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838</Words>
  <Application>Microsoft Office PowerPoint</Application>
  <PresentationFormat>Widescreen</PresentationFormat>
  <Paragraphs>63</Paragraphs>
  <Slides>40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Open Sans</vt:lpstr>
      <vt:lpstr>Arial</vt:lpstr>
      <vt:lpstr>Calibri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875</cp:revision>
  <dcterms:modified xsi:type="dcterms:W3CDTF">2018-09-11T13:02:23Z</dcterms:modified>
</cp:coreProperties>
</file>